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69" r:id="rId6"/>
    <p:sldId id="277" r:id="rId7"/>
    <p:sldId id="278" r:id="rId8"/>
    <p:sldId id="279" r:id="rId9"/>
    <p:sldId id="280" r:id="rId10"/>
    <p:sldId id="281" r:id="rId11"/>
    <p:sldId id="259" r:id="rId12"/>
    <p:sldId id="282" r:id="rId13"/>
    <p:sldId id="270" r:id="rId14"/>
    <p:sldId id="271" r:id="rId15"/>
    <p:sldId id="272" r:id="rId16"/>
    <p:sldId id="273" r:id="rId17"/>
    <p:sldId id="274" r:id="rId18"/>
    <p:sldId id="275" r:id="rId19"/>
    <p:sldId id="283" r:id="rId20"/>
    <p:sldId id="284" r:id="rId21"/>
    <p:sldId id="285" r:id="rId22"/>
    <p:sldId id="286" r:id="rId23"/>
    <p:sldId id="287" r:id="rId24"/>
    <p:sldId id="292" r:id="rId25"/>
    <p:sldId id="293" r:id="rId26"/>
    <p:sldId id="288" r:id="rId27"/>
    <p:sldId id="289" r:id="rId28"/>
    <p:sldId id="290" r:id="rId29"/>
    <p:sldId id="291" r:id="rId30"/>
    <p:sldId id="276" r:id="rId31"/>
    <p:sldId id="294" r:id="rId32"/>
    <p:sldId id="295" r:id="rId33"/>
    <p:sldId id="296"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199BC9BB-4263-45B1-90EF-306FF54A7625}" type="datetimeFigureOut">
              <a:rPr lang="ms-MY" smtClean="0"/>
              <a:pPr/>
              <a:t>01/11/2012</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57EC27CD-1388-4911-836E-117DADBC3A5E}" type="slidenum">
              <a:rPr lang="ms-MY" smtClean="0"/>
              <a:pPr/>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199BC9BB-4263-45B1-90EF-306FF54A7625}" type="datetimeFigureOut">
              <a:rPr lang="ms-MY" smtClean="0"/>
              <a:pPr/>
              <a:t>01/11/2012</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57EC27CD-1388-4911-836E-117DADBC3A5E}" type="slidenum">
              <a:rPr lang="ms-MY" smtClean="0"/>
              <a:pPr/>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199BC9BB-4263-45B1-90EF-306FF54A7625}" type="datetimeFigureOut">
              <a:rPr lang="ms-MY" smtClean="0"/>
              <a:pPr/>
              <a:t>01/11/2012</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57EC27CD-1388-4911-836E-117DADBC3A5E}" type="slidenum">
              <a:rPr lang="ms-MY" smtClean="0"/>
              <a:pPr/>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11/1/2012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11/1/2012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11/1/2012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11/1/2012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0E55C0-6982-4DFE-9AE3-9A4B9713F305}" type="datetimeFigureOut">
              <a:rPr lang="en-US" smtClean="0">
                <a:solidFill>
                  <a:prstClr val="black">
                    <a:tint val="75000"/>
                  </a:prstClr>
                </a:solidFill>
              </a:rPr>
              <a:pPr/>
              <a:t>11/1/2012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0E55C0-6982-4DFE-9AE3-9A4B9713F305}" type="datetimeFigureOut">
              <a:rPr lang="en-US" smtClean="0">
                <a:solidFill>
                  <a:prstClr val="black">
                    <a:tint val="75000"/>
                  </a:prstClr>
                </a:solidFill>
              </a:rPr>
              <a:pPr/>
              <a:t>11/1/2012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E55C0-6982-4DFE-9AE3-9A4B9713F305}" type="datetimeFigureOut">
              <a:rPr lang="en-US" smtClean="0">
                <a:solidFill>
                  <a:prstClr val="black">
                    <a:tint val="75000"/>
                  </a:prstClr>
                </a:solidFill>
              </a:rPr>
              <a:pPr/>
              <a:t>11/1/2012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11/1/2012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199BC9BB-4263-45B1-90EF-306FF54A7625}" type="datetimeFigureOut">
              <a:rPr lang="ms-MY" smtClean="0"/>
              <a:pPr/>
              <a:t>01/11/2012</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57EC27CD-1388-4911-836E-117DADBC3A5E}" type="slidenum">
              <a:rPr lang="ms-MY" smtClean="0"/>
              <a:pPr/>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11/1/2012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11/1/2012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11/1/2012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11/1/2012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11/1/2012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11/1/2012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11/1/2012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9BC9BB-4263-45B1-90EF-306FF54A7625}" type="datetimeFigureOut">
              <a:rPr lang="ms-MY" smtClean="0"/>
              <a:pPr/>
              <a:t>01/11/2012</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57EC27CD-1388-4911-836E-117DADBC3A5E}" type="slidenum">
              <a:rPr lang="ms-MY" smtClean="0"/>
              <a:pPr/>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11/1/2012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11/1/2012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C5F3D89E-7886-4B43-A128-E20139925FC9}" type="datetimeFigureOut">
              <a:rPr lang="ms-MY" smtClean="0">
                <a:solidFill>
                  <a:prstClr val="black">
                    <a:tint val="75000"/>
                  </a:prstClr>
                </a:solidFill>
              </a:rPr>
              <a:pPr/>
              <a:t>01/11/2012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65428729-8B50-4309-9CED-E59004FCE1B0}"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C5F3D89E-7886-4B43-A128-E20139925FC9}" type="datetimeFigureOut">
              <a:rPr lang="ms-MY" smtClean="0">
                <a:solidFill>
                  <a:prstClr val="black">
                    <a:tint val="75000"/>
                  </a:prstClr>
                </a:solidFill>
              </a:rPr>
              <a:pPr/>
              <a:t>01/11/2012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65428729-8B50-4309-9CED-E59004FCE1B0}"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F3D89E-7886-4B43-A128-E20139925FC9}" type="datetimeFigureOut">
              <a:rPr lang="ms-MY" smtClean="0">
                <a:solidFill>
                  <a:prstClr val="black">
                    <a:tint val="75000"/>
                  </a:prstClr>
                </a:solidFill>
              </a:rPr>
              <a:pPr/>
              <a:t>01/11/2012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65428729-8B50-4309-9CED-E59004FCE1B0}"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C5F3D89E-7886-4B43-A128-E20139925FC9}" type="datetimeFigureOut">
              <a:rPr lang="ms-MY" smtClean="0">
                <a:solidFill>
                  <a:prstClr val="black">
                    <a:tint val="75000"/>
                  </a:prstClr>
                </a:solidFill>
              </a:rPr>
              <a:pPr/>
              <a:t>01/11/2012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65428729-8B50-4309-9CED-E59004FCE1B0}"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C5F3D89E-7886-4B43-A128-E20139925FC9}" type="datetimeFigureOut">
              <a:rPr lang="ms-MY" smtClean="0">
                <a:solidFill>
                  <a:prstClr val="black">
                    <a:tint val="75000"/>
                  </a:prstClr>
                </a:solidFill>
              </a:rPr>
              <a:pPr/>
              <a:t>01/11/2012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65428729-8B50-4309-9CED-E59004FCE1B0}"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C5F3D89E-7886-4B43-A128-E20139925FC9}" type="datetimeFigureOut">
              <a:rPr lang="ms-MY" smtClean="0">
                <a:solidFill>
                  <a:prstClr val="black">
                    <a:tint val="75000"/>
                  </a:prstClr>
                </a:solidFill>
              </a:rPr>
              <a:pPr/>
              <a:t>01/11/2012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65428729-8B50-4309-9CED-E59004FCE1B0}"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199BC9BB-4263-45B1-90EF-306FF54A7625}" type="datetimeFigureOut">
              <a:rPr lang="ms-MY" smtClean="0"/>
              <a:pPr/>
              <a:t>01/11/2012</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57EC27CD-1388-4911-836E-117DADBC3A5E}" type="slidenum">
              <a:rPr lang="ms-MY" smtClean="0"/>
              <a:pPr/>
              <a:t>‹#›</a:t>
            </a:fld>
            <a:endParaRPr lang="ms-MY"/>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3D89E-7886-4B43-A128-E20139925FC9}" type="datetimeFigureOut">
              <a:rPr lang="ms-MY" smtClean="0">
                <a:solidFill>
                  <a:prstClr val="black">
                    <a:tint val="75000"/>
                  </a:prstClr>
                </a:solidFill>
              </a:rPr>
              <a:pPr/>
              <a:t>01/11/2012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65428729-8B50-4309-9CED-E59004FCE1B0}"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3D89E-7886-4B43-A128-E20139925FC9}" type="datetimeFigureOut">
              <a:rPr lang="ms-MY" smtClean="0">
                <a:solidFill>
                  <a:prstClr val="black">
                    <a:tint val="75000"/>
                  </a:prstClr>
                </a:solidFill>
              </a:rPr>
              <a:pPr/>
              <a:t>01/11/2012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65428729-8B50-4309-9CED-E59004FCE1B0}"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3D89E-7886-4B43-A128-E20139925FC9}" type="datetimeFigureOut">
              <a:rPr lang="ms-MY" smtClean="0">
                <a:solidFill>
                  <a:prstClr val="black">
                    <a:tint val="75000"/>
                  </a:prstClr>
                </a:solidFill>
              </a:rPr>
              <a:pPr/>
              <a:t>01/11/2012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65428729-8B50-4309-9CED-E59004FCE1B0}"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C5F3D89E-7886-4B43-A128-E20139925FC9}" type="datetimeFigureOut">
              <a:rPr lang="ms-MY" smtClean="0">
                <a:solidFill>
                  <a:prstClr val="black">
                    <a:tint val="75000"/>
                  </a:prstClr>
                </a:solidFill>
              </a:rPr>
              <a:pPr/>
              <a:t>01/11/2012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65428729-8B50-4309-9CED-E59004FCE1B0}"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C5F3D89E-7886-4B43-A128-E20139925FC9}" type="datetimeFigureOut">
              <a:rPr lang="ms-MY" smtClean="0">
                <a:solidFill>
                  <a:prstClr val="black">
                    <a:tint val="75000"/>
                  </a:prstClr>
                </a:solidFill>
              </a:rPr>
              <a:pPr/>
              <a:t>01/11/2012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65428729-8B50-4309-9CED-E59004FCE1B0}"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199BC9BB-4263-45B1-90EF-306FF54A7625}" type="datetimeFigureOut">
              <a:rPr lang="ms-MY" smtClean="0"/>
              <a:pPr/>
              <a:t>01/11/2012</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57EC27CD-1388-4911-836E-117DADBC3A5E}" type="slidenum">
              <a:rPr lang="ms-MY" smtClean="0"/>
              <a:pPr/>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199BC9BB-4263-45B1-90EF-306FF54A7625}" type="datetimeFigureOut">
              <a:rPr lang="ms-MY" smtClean="0"/>
              <a:pPr/>
              <a:t>01/11/2012</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57EC27CD-1388-4911-836E-117DADBC3A5E}" type="slidenum">
              <a:rPr lang="ms-MY" smtClean="0"/>
              <a:pPr/>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BC9BB-4263-45B1-90EF-306FF54A7625}" type="datetimeFigureOut">
              <a:rPr lang="ms-MY" smtClean="0"/>
              <a:pPr/>
              <a:t>01/11/2012</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57EC27CD-1388-4911-836E-117DADBC3A5E}" type="slidenum">
              <a:rPr lang="ms-MY" smtClean="0"/>
              <a:pPr/>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BC9BB-4263-45B1-90EF-306FF54A7625}" type="datetimeFigureOut">
              <a:rPr lang="ms-MY" smtClean="0"/>
              <a:pPr/>
              <a:t>01/11/2012</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57EC27CD-1388-4911-836E-117DADBC3A5E}" type="slidenum">
              <a:rPr lang="ms-MY" smtClean="0"/>
              <a:pPr/>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BC9BB-4263-45B1-90EF-306FF54A7625}" type="datetimeFigureOut">
              <a:rPr lang="ms-MY" smtClean="0"/>
              <a:pPr/>
              <a:t>01/11/2012</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57EC27CD-1388-4911-836E-117DADBC3A5E}" type="slidenum">
              <a:rPr lang="ms-MY" smtClean="0"/>
              <a:pPr/>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BC9BB-4263-45B1-90EF-306FF54A7625}" type="datetimeFigureOut">
              <a:rPr lang="ms-MY" smtClean="0"/>
              <a:pPr/>
              <a:t>01/11/2012</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C27CD-1388-4911-836E-117DADBC3A5E}" type="slidenum">
              <a:rPr lang="ms-MY" smtClean="0"/>
              <a:pPr/>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6A0E55C0-6982-4DFE-9AE3-9A4B9713F305}" type="datetimeFigureOut">
              <a:rPr lang="en-US" smtClean="0">
                <a:solidFill>
                  <a:prstClr val="black">
                    <a:tint val="75000"/>
                  </a:prstClr>
                </a:solidFill>
                <a:cs typeface="Arial" charset="0"/>
              </a:rPr>
              <a:pPr fontAlgn="base">
                <a:spcBef>
                  <a:spcPct val="0"/>
                </a:spcBef>
                <a:spcAft>
                  <a:spcPct val="0"/>
                </a:spcAft>
              </a:pPr>
              <a:t>11/1/2012</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E5700064-391B-4651-ADDD-BB2E571F9A00}" type="slidenum">
              <a:rPr lang="en-US" smtClean="0">
                <a:solidFill>
                  <a:prstClr val="black">
                    <a:tint val="75000"/>
                  </a:prstClr>
                </a:solidFill>
                <a:cs typeface="Arial" charset="0"/>
              </a:rPr>
              <a:pPr fontAlgn="base">
                <a:spcBef>
                  <a:spcPct val="0"/>
                </a:spcBef>
                <a:spcAft>
                  <a:spcPct val="0"/>
                </a:spcAft>
              </a:pPr>
              <a:t>‹#›</a:t>
            </a:fld>
            <a:endParaRPr lang="en-US">
              <a:solidFill>
                <a:prstClr val="black">
                  <a:tint val="75000"/>
                </a:prstClr>
              </a:solidFill>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D6084BF5-4EA9-4B5D-B7CD-DF436921FB61}" type="datetimeFigureOut">
              <a:rPr lang="en-US" smtClean="0">
                <a:solidFill>
                  <a:prstClr val="black">
                    <a:tint val="75000"/>
                  </a:prstClr>
                </a:solidFill>
                <a:cs typeface="Arial" charset="0"/>
              </a:rPr>
              <a:pPr fontAlgn="base">
                <a:spcBef>
                  <a:spcPct val="0"/>
                </a:spcBef>
                <a:spcAft>
                  <a:spcPct val="0"/>
                </a:spcAft>
              </a:pPr>
              <a:t>11/1/2012</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FCA87ECB-10C9-42BA-9F79-4961C4E0ACB5}" type="slidenum">
              <a:rPr lang="en-US" smtClean="0">
                <a:solidFill>
                  <a:prstClr val="black">
                    <a:tint val="75000"/>
                  </a:prstClr>
                </a:solidFill>
                <a:cs typeface="Arial" charset="0"/>
              </a:rPr>
              <a:pPr fontAlgn="base">
                <a:spcBef>
                  <a:spcPct val="0"/>
                </a:spcBef>
                <a:spcAft>
                  <a:spcPct val="0"/>
                </a:spcAft>
              </a:pPr>
              <a:t>‹#›</a:t>
            </a:fld>
            <a:endParaRPr lang="en-US">
              <a:solidFill>
                <a:prstClr val="black">
                  <a:tint val="75000"/>
                </a:prstClr>
              </a:solidFill>
              <a:cs typeface="Arial"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C5F3D89E-7886-4B43-A128-E20139925FC9}" type="datetimeFigureOut">
              <a:rPr lang="ms-MY" smtClean="0">
                <a:solidFill>
                  <a:prstClr val="black">
                    <a:tint val="75000"/>
                  </a:prstClr>
                </a:solidFill>
                <a:cs typeface="Arial" charset="0"/>
              </a:rPr>
              <a:pPr fontAlgn="base">
                <a:spcBef>
                  <a:spcPct val="0"/>
                </a:spcBef>
                <a:spcAft>
                  <a:spcPct val="0"/>
                </a:spcAft>
              </a:pPr>
              <a:t>01/11/2012</a:t>
            </a:fld>
            <a:endParaRPr lang="ms-MY">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ms-MY">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428729-8B50-4309-9CED-E59004FCE1B0}" type="slidenum">
              <a:rPr lang="ms-MY" smtClean="0">
                <a:solidFill>
                  <a:prstClr val="black">
                    <a:tint val="75000"/>
                  </a:prstClr>
                </a:solidFill>
                <a:cs typeface="Arial" charset="0"/>
              </a:rPr>
              <a:pPr fontAlgn="base">
                <a:spcBef>
                  <a:spcPct val="0"/>
                </a:spcBef>
                <a:spcAft>
                  <a:spcPct val="0"/>
                </a:spcAft>
              </a:pPr>
              <a:t>‹#›</a:t>
            </a:fld>
            <a:endParaRPr lang="ms-MY">
              <a:solidFill>
                <a:prstClr val="black">
                  <a:tint val="75000"/>
                </a:prstClr>
              </a:solidFill>
              <a:cs typeface="Arial"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lum contrast="20000"/>
            <a:extLst>
              <a:ext uri="{BEBA8EAE-BF5A-486C-A8C5-ECC9F3942E4B}">
                <a14:imgProps xmlns:a14="http://schemas.microsoft.com/office/drawing/2010/main" xmlns="">
                  <a14:imgLayer r:embed="rId3">
                    <a14:imgEffect>
                      <a14:sharpenSoften amount="50000"/>
                    </a14:imgEffect>
                    <a14:imgEffect>
                      <a14:colorTemperature colorTemp="88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541774" y="405450"/>
            <a:ext cx="5887746" cy="523220"/>
          </a:xfrm>
          <a:prstGeom prst="rect">
            <a:avLst/>
          </a:prstGeom>
        </p:spPr>
        <p:txBody>
          <a:bodyPr wrap="square">
            <a:spAutoFit/>
          </a:bodyPr>
          <a:lstStyle/>
          <a:p>
            <a:pPr algn="ctr"/>
            <a:r>
              <a:rPr lang="en-US" sz="2800" i="1" dirty="0" err="1"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Hakikat</a:t>
            </a:r>
            <a:r>
              <a:rPr lang="en-US" sz="2800" i="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 yang </a:t>
            </a:r>
            <a:r>
              <a:rPr lang="en-US" sz="2800" i="1" dirty="0" err="1"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berlaku</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3643306" y="4071942"/>
            <a:ext cx="4572032" cy="2071702"/>
          </a:xfrm>
          <a:prstGeom prst="roundRect">
            <a:avLst>
              <a:gd name="adj" fmla="val 351"/>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Umur</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ibarat</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putaran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ligat</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berhenti</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apabila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tiba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masanya</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AutoShape 9"/>
          <p:cNvSpPr>
            <a:spLocks noChangeArrowheads="1"/>
          </p:cNvSpPr>
          <p:nvPr/>
        </p:nvSpPr>
        <p:spPr bwMode="auto">
          <a:xfrm>
            <a:off x="609850" y="1417336"/>
            <a:ext cx="7891240" cy="2083102"/>
          </a:xfrm>
          <a:prstGeom prst="roundRect">
            <a:avLst>
              <a:gd name="adj" fmla="val 16667"/>
            </a:avLst>
          </a:prstGeom>
          <a:solidFill>
            <a:srgbClr val="C00000">
              <a:alpha val="20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Setiap</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masa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suasana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muncul</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bererti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ajal</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semakin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dekat</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umur</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semakin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pendek</a:t>
            </a: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Down Arrow 5"/>
          <p:cNvSpPr/>
          <p:nvPr/>
        </p:nvSpPr>
        <p:spPr>
          <a:xfrm rot="16200000">
            <a:off x="1857356" y="2857496"/>
            <a:ext cx="1357322" cy="2928958"/>
          </a:xfrm>
          <a:prstGeom prst="downArrow">
            <a:avLst/>
          </a:prstGeom>
          <a:solidFill>
            <a:srgbClr val="FFFF00">
              <a:alpha val="51000"/>
            </a:srgbClr>
          </a:solidFill>
          <a:ln>
            <a:solidFill>
              <a:srgbClr val="0000FF"/>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697775" y="142852"/>
            <a:ext cx="6289159" cy="1015663"/>
          </a:xfrm>
          <a:prstGeom prst="rect">
            <a:avLst/>
          </a:prstGeom>
        </p:spPr>
        <p:txBody>
          <a:bodyPr wrap="none">
            <a:spAutoFit/>
          </a:bodyPr>
          <a:lstStyle/>
          <a:p>
            <a:pPr algn="ctr"/>
            <a:r>
              <a:rPr lang="en-US" sz="30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Telah</a:t>
            </a:r>
            <a:r>
              <a:rPr lang="en-US" sz="30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ramai</a:t>
            </a:r>
            <a:r>
              <a:rPr lang="en-US" sz="30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saudara</a:t>
            </a:r>
            <a:r>
              <a:rPr lang="en-US" sz="30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0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kenalan</a:t>
            </a:r>
            <a:r>
              <a:rPr lang="en-US" sz="30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30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telah</a:t>
            </a:r>
            <a:r>
              <a:rPr lang="en-US" sz="30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meninggal</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1285852" y="2000240"/>
            <a:ext cx="7286676" cy="1071570"/>
          </a:xfrm>
          <a:prstGeom prst="roundRect">
            <a:avLst>
              <a:gd name="adj" fmla="val 16667"/>
            </a:avLst>
          </a:prstGeom>
          <a:solidFill>
            <a:srgbClr val="C00000">
              <a:alpha val="59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juga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menyusuli</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pemergian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6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Striped Right Arrow 4"/>
          <p:cNvSpPr/>
          <p:nvPr/>
        </p:nvSpPr>
        <p:spPr>
          <a:xfrm>
            <a:off x="357158" y="3143248"/>
            <a:ext cx="3357586" cy="1428760"/>
          </a:xfrm>
          <a:prstGeom prst="stripedRightArrow">
            <a:avLst/>
          </a:prstGeom>
          <a:solidFill>
            <a:srgbClr val="00206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Seharusnya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ms-MY" sz="2600" b="1" dirty="0"/>
          </a:p>
        </p:txBody>
      </p:sp>
      <p:sp>
        <p:nvSpPr>
          <p:cNvPr id="6" name="Striped Right Arrow 5"/>
          <p:cNvSpPr/>
          <p:nvPr/>
        </p:nvSpPr>
        <p:spPr>
          <a:xfrm>
            <a:off x="285720" y="1142984"/>
            <a:ext cx="3357586" cy="1428760"/>
          </a:xfrm>
          <a:prstGeom prst="striped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Pastinya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ms-MY" sz="2400" b="1" dirty="0"/>
          </a:p>
        </p:txBody>
      </p:sp>
      <p:sp>
        <p:nvSpPr>
          <p:cNvPr id="7" name="Rounded Rectangle 6"/>
          <p:cNvSpPr/>
          <p:nvPr/>
        </p:nvSpPr>
        <p:spPr>
          <a:xfrm>
            <a:off x="71438" y="5715016"/>
            <a:ext cx="9001156" cy="1071166"/>
          </a:xfrm>
          <a:prstGeom prst="roundRect">
            <a:avLst>
              <a:gd name="adj" fmla="val 351"/>
            </a:avLst>
          </a:prstGeom>
          <a:solidFill>
            <a:schemeClr val="accent6">
              <a:lumMod val="75000"/>
              <a:alpha val="60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 </a:t>
            </a:r>
            <a:r>
              <a:rPr lang="en-US" sz="24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jangan</a:t>
            </a:r>
            <a:r>
              <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terperangkap</a:t>
            </a:r>
            <a:r>
              <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kekeliruan</a:t>
            </a:r>
            <a:r>
              <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didunia</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71406" y="4143380"/>
            <a:ext cx="9001156" cy="1437880"/>
          </a:xfrm>
          <a:prstGeom prst="roundRect">
            <a:avLst>
              <a:gd name="adj" fmla="val 351"/>
            </a:avLst>
          </a:prstGeom>
          <a:solidFill>
            <a:schemeClr val="accent6">
              <a:lumMod val="75000"/>
              <a:alpha val="60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mengambil</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pengajaran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bersiap</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sedia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bekalan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menuju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kekal</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abadi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14282" y="188640"/>
            <a:ext cx="871543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Faatir</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5-6</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739361"/>
            <a:ext cx="9144000" cy="3046988"/>
          </a:xfrm>
          <a:prstGeom prst="rect">
            <a:avLst/>
          </a:prstGeom>
          <a:solidFill>
            <a:schemeClr val="bg2">
              <a:lumMod val="50000"/>
              <a:alpha val="51000"/>
            </a:schemeClr>
          </a:solidFill>
          <a:ln w="57150">
            <a:noFill/>
          </a:ln>
        </p:spPr>
        <p:txBody>
          <a:bodyPr wrap="square">
            <a:spAutoFit/>
          </a:bodyPr>
          <a:lstStyle/>
          <a:p>
            <a:pPr lvl="0" algn="ctr" fontAlgn="base">
              <a:spcBef>
                <a:spcPct val="0"/>
              </a:spcBef>
              <a:spcAft>
                <a:spcPct val="0"/>
              </a:spcAft>
            </a:pP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Wahai umat manusia, sesungguhnya janji Allah adalah benar; maka  janganlah kamu diperdayakan oleh kemewahan hidup </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di dunia</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dan jangan sekali-kali seorang penipu itu memperdayakan kamu tentang Allah. Sesungguhnya syaitan adalah musuh bagimu, maka jadikanlah dia musuh; sebenarnya dia hanya menyeru golongannya supaya menjadi penduduk neraka..”</a:t>
            </a:r>
            <a:endParaRPr lang="ms-MY"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0" y="1355648"/>
            <a:ext cx="9144000" cy="2215991"/>
          </a:xfrm>
          <a:prstGeom prst="rect">
            <a:avLst/>
          </a:prstGeom>
        </p:spPr>
        <p:txBody>
          <a:bodyPr wrap="square">
            <a:spAutoFit/>
          </a:bodyPr>
          <a:lstStyle/>
          <a:p>
            <a:pPr algn="ctr" rtl="1"/>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النَّاسُ إِنَّ وَعْدَ اللهِ حَقٌّ فَلاَ تَغُرَّنَّكُمُ الْحَيَاةُ الدُّنْيَا وَلاَ يَغُرَّنَّكُم بِاللهِ الْغَرُورُ. إِنَّ الشَّيْطَانَ لَكُمْ عَدُوٌّ فَاتَّخِذُوهُ عَدُوًّا إِنَّمَا يَدْعُو حِزْبَهُ لِيَكُونُوا مِنْ أَصْحَابِ السَّعِيرِ</a:t>
            </a:r>
            <a:endParaRPr lang="ms-MY"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428728" y="166792"/>
            <a:ext cx="6286544" cy="954107"/>
          </a:xfrm>
          <a:prstGeom prst="rect">
            <a:avLst/>
          </a:prstGeom>
        </p:spPr>
        <p:txBody>
          <a:bodyPr wrap="square">
            <a:spAutoFit/>
          </a:bodyPr>
          <a:lstStyle/>
          <a:p>
            <a:pPr algn="ct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perlu</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segera</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bertindak</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sebelum</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terlambat</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755576" y="1595552"/>
            <a:ext cx="7488832" cy="1418500"/>
          </a:xfrm>
          <a:prstGeom prst="snip2SameRect">
            <a:avLst>
              <a:gd name="adj1" fmla="val 10248"/>
              <a:gd name="adj2" fmla="val 10862"/>
            </a:avLst>
          </a:prstGeom>
          <a:solidFill>
            <a:schemeClr val="accent6">
              <a:lumMod val="50000"/>
            </a:scheme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Menghindari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usaha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bercanggah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syarak</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726506" y="3167188"/>
            <a:ext cx="7488832" cy="1857388"/>
          </a:xfrm>
          <a:prstGeom prst="snip2SameRect">
            <a:avLst>
              <a:gd name="adj1" fmla="val 10248"/>
              <a:gd name="adj2" fmla="val 10862"/>
            </a:avLst>
          </a:prstGeom>
          <a:solidFill>
            <a:srgbClr val="0070C0">
              <a:alpha val="60000"/>
            </a:srgb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meneruskan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bersih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sebarang</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penipuan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pembohongan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penindasan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penganiayaan</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Curved Left Arrow 5"/>
          <p:cNvSpPr/>
          <p:nvPr/>
        </p:nvSpPr>
        <p:spPr>
          <a:xfrm rot="21141261">
            <a:off x="7896359" y="2454929"/>
            <a:ext cx="780834" cy="1700455"/>
          </a:xfrm>
          <a:prstGeom prst="curvedLeftArrow">
            <a:avLst/>
          </a:prstGeom>
          <a:solidFill>
            <a:srgbClr val="FFFF00"/>
          </a:solidFill>
          <a:ln>
            <a:solidFill>
              <a:srgbClr val="0000FF"/>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7" name="Snip Same Side Corner Rectangle 6"/>
          <p:cNvSpPr/>
          <p:nvPr/>
        </p:nvSpPr>
        <p:spPr>
          <a:xfrm>
            <a:off x="714348" y="5167452"/>
            <a:ext cx="7488832" cy="1285884"/>
          </a:xfrm>
          <a:prstGeom prst="snip2SameRect">
            <a:avLst>
              <a:gd name="adj1" fmla="val 10248"/>
              <a:gd name="adj2" fmla="val 10862"/>
            </a:avLst>
          </a:prstGeom>
          <a:solidFill>
            <a:schemeClr val="accent6">
              <a:lumMod val="50000"/>
            </a:scheme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meraih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keuntungan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pahala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melalui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kerjaya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kehidupan</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Curved Left Arrow 7"/>
          <p:cNvSpPr/>
          <p:nvPr/>
        </p:nvSpPr>
        <p:spPr>
          <a:xfrm rot="21141261">
            <a:off x="7867173" y="4564420"/>
            <a:ext cx="683813" cy="1255247"/>
          </a:xfrm>
          <a:prstGeom prst="curvedLeftArrow">
            <a:avLst/>
          </a:prstGeom>
          <a:solidFill>
            <a:srgbClr val="FFFF00"/>
          </a:solidFill>
          <a:ln>
            <a:solidFill>
              <a:srgbClr val="0000FF"/>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14282" y="188640"/>
            <a:ext cx="871543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A’raf</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99</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871508"/>
            <a:ext cx="9144000" cy="1692771"/>
          </a:xfrm>
          <a:prstGeom prst="rect">
            <a:avLst/>
          </a:prstGeom>
          <a:solidFill>
            <a:schemeClr val="bg2">
              <a:lumMod val="50000"/>
              <a:alpha val="51000"/>
            </a:schemeClr>
          </a:solidFill>
          <a:ln w="57150">
            <a:noFill/>
          </a:ln>
        </p:spPr>
        <p:txBody>
          <a:bodyPr wrap="square">
            <a:spAutoFit/>
          </a:bodyPr>
          <a:lstStyle/>
          <a:p>
            <a:pPr lvl="0" algn="ctr" fontAlgn="base">
              <a:spcBef>
                <a:spcPct val="0"/>
              </a:spcBef>
              <a:spcAft>
                <a:spcPct val="0"/>
              </a:spcAft>
            </a:pP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lang="ms-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Patutkah mereka merasa aman dari azab Allah? Sebenarnya tidak ada yang merasa aman dari balasan azab Allah itu melainkan orang yang rugi”.</a:t>
            </a:r>
            <a:endParaRPr lang="ms-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0" y="1745875"/>
            <a:ext cx="9144000" cy="1754326"/>
          </a:xfrm>
          <a:prstGeom prst="rect">
            <a:avLst/>
          </a:prstGeom>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أَفَأَمِنُواْ مَكْرَ اللهِ فَلاَ يَأْمَنُ مَكْرَ اللهِ إِلاَّ الْقَوْمُ الْخَاسِرُونَ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14282" y="188640"/>
            <a:ext cx="871543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Qasas</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77</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714515"/>
            <a:ext cx="9144000" cy="3046988"/>
          </a:xfrm>
          <a:prstGeom prst="rect">
            <a:avLst/>
          </a:prstGeom>
          <a:solidFill>
            <a:schemeClr val="bg2">
              <a:lumMod val="50000"/>
              <a:alpha val="51000"/>
            </a:schemeClr>
          </a:solidFill>
          <a:ln w="57150">
            <a:noFill/>
          </a:ln>
        </p:spPr>
        <p:txBody>
          <a:bodyPr wrap="square">
            <a:spAutoFit/>
          </a:bodyPr>
          <a:lstStyle/>
          <a:p>
            <a:pPr lvl="0" algn="ctr" fontAlgn="base">
              <a:spcBef>
                <a:spcPct val="0"/>
              </a:spcBef>
              <a:spcAft>
                <a:spcPct val="0"/>
              </a:spcAft>
            </a:pP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 tuntutlah dengan harta yang Allah kurniakan kepadamu akan kebahagiaan hari akhirat dan janganlah kamu lupakan bahagianmu dari dunia; dan berbuat baiklah kepada orang lain, sebagaimana Allah berbuat baik kepadamu; dan janganlah engkau melakukan kerosakan dimuka bumi; sesungguhnya Allah tidak suka kepada orang yang berbuat kerosakan”.</a:t>
            </a:r>
            <a:endParaRPr lang="ms-MY"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0" y="1357061"/>
            <a:ext cx="9144000" cy="2308324"/>
          </a:xfrm>
          <a:prstGeom prst="rect">
            <a:avLst/>
          </a:prstGeom>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وَابْتَغِ فِيمَا آتَاكَ اللهُ الدَّارَ اْلآخِرَةَ وَلَا تَنسَ نَصِيبَكَ مِنَ الدُّنْيَا وَأَحْسِن كَمَا أَحْسَنَ اللهُ إِلَيْكَ وَلاَ تَبْغِ الْفَسَادَ فِي اْلأَرْضِ إِنَّ اللهَ لاَ يُحِبُّ الْمُفْسِدِينَ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07504" y="14858"/>
            <a:ext cx="8928992" cy="1292662"/>
          </a:xfrm>
          <a:prstGeom prst="rect">
            <a:avLst/>
          </a:prstGeom>
        </p:spPr>
        <p:txBody>
          <a:bodyPr wrap="square">
            <a:spAutoFit/>
          </a:bodyPr>
          <a:lstStyle/>
          <a:p>
            <a:pPr algn="ctr"/>
            <a:r>
              <a:rPr lang="en-US" sz="26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Berhenti</a:t>
            </a:r>
            <a:r>
              <a:rPr lang="en-US" sz="26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6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memikir</a:t>
            </a:r>
            <a:r>
              <a:rPr lang="en-US" sz="26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bertindak</a:t>
            </a:r>
            <a:r>
              <a:rPr lang="en-US" sz="26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6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mencapai</a:t>
            </a:r>
            <a:r>
              <a:rPr lang="en-US" sz="26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kedudukan</a:t>
            </a:r>
            <a:r>
              <a:rPr lang="en-US" sz="26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6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penghormatan</a:t>
            </a:r>
            <a:r>
              <a:rPr lang="en-US" sz="26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26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semata-mata</a:t>
            </a:r>
            <a:endParaRPr lang="en-US" sz="2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683568" y="1721328"/>
            <a:ext cx="7746084" cy="1443580"/>
          </a:xfrm>
          <a:prstGeom prst="roundRect">
            <a:avLst>
              <a:gd name="adj" fmla="val 351"/>
            </a:avLst>
          </a:prstGeom>
          <a:solidFill>
            <a:schemeClr val="bg2">
              <a:lumMod val="25000"/>
              <a:alpha val="3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Harus</a:t>
            </a:r>
            <a:r>
              <a:rPr lang="en-US" sz="26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fikir</a:t>
            </a:r>
            <a:r>
              <a:rPr lang="en-US" sz="26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nasib</a:t>
            </a:r>
            <a:r>
              <a:rPr lang="en-US" sz="26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darjat</a:t>
            </a:r>
            <a:r>
              <a:rPr lang="en-US" sz="26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6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selepas</a:t>
            </a:r>
            <a:r>
              <a:rPr lang="en-US" sz="26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meninggal</a:t>
            </a:r>
            <a:r>
              <a:rPr lang="en-US" sz="26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683568" y="3303224"/>
            <a:ext cx="7776864" cy="1361882"/>
          </a:xfrm>
          <a:prstGeom prst="roundRect">
            <a:avLst>
              <a:gd name="adj" fmla="val 351"/>
            </a:avLst>
          </a:prstGeom>
          <a:solidFill>
            <a:schemeClr val="accent6">
              <a:lumMod val="75000"/>
              <a:alpha val="42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Jangan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terpesona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tepukan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gemuruh</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urved Left Arrow 5"/>
          <p:cNvSpPr/>
          <p:nvPr/>
        </p:nvSpPr>
        <p:spPr>
          <a:xfrm>
            <a:off x="8072462" y="2736280"/>
            <a:ext cx="830466" cy="964679"/>
          </a:xfrm>
          <a:prstGeom prst="curvedLeftArrow">
            <a:avLst/>
          </a:prstGeom>
          <a:solidFill>
            <a:srgbClr val="FFFF00"/>
          </a:solidFill>
          <a:ln>
            <a:solidFill>
              <a:srgbClr val="0000FF"/>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solidFill>
                  <a:sysClr val="windowText" lastClr="000000"/>
                </a:solidFill>
              </a:ln>
              <a:solidFill>
                <a:schemeClr val="tx1"/>
              </a:solidFill>
              <a:effectLst>
                <a:glow rad="101600">
                  <a:schemeClr val="tx1">
                    <a:alpha val="60000"/>
                  </a:schemeClr>
                </a:glow>
              </a:effectLst>
            </a:endParaRPr>
          </a:p>
        </p:txBody>
      </p:sp>
      <p:sp>
        <p:nvSpPr>
          <p:cNvPr id="7" name="Rounded Rectangle 6"/>
          <p:cNvSpPr/>
          <p:nvPr/>
        </p:nvSpPr>
        <p:spPr>
          <a:xfrm>
            <a:off x="683568" y="4811972"/>
            <a:ext cx="7776864" cy="1353332"/>
          </a:xfrm>
          <a:prstGeom prst="roundRect">
            <a:avLst>
              <a:gd name="adj" fmla="val 351"/>
            </a:avLst>
          </a:prstGeom>
          <a:solidFill>
            <a:schemeClr val="accent3">
              <a:lumMod val="50000"/>
              <a:alpha val="54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Jangan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semakin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jauh</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redha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Curved Left Arrow 7"/>
          <p:cNvSpPr/>
          <p:nvPr/>
        </p:nvSpPr>
        <p:spPr>
          <a:xfrm>
            <a:off x="8100392" y="4351349"/>
            <a:ext cx="830466" cy="964679"/>
          </a:xfrm>
          <a:prstGeom prst="curvedLeftArrow">
            <a:avLst/>
          </a:prstGeom>
          <a:solidFill>
            <a:srgbClr val="FFFF00"/>
          </a:solidFill>
          <a:ln>
            <a:solidFill>
              <a:srgbClr val="0000FF"/>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solidFill>
                  <a:sysClr val="windowText" lastClr="000000"/>
                </a:solidFill>
              </a:ln>
              <a:solidFill>
                <a:schemeClr val="tx1"/>
              </a:solidFill>
              <a:effectLst>
                <a:glow rad="101600">
                  <a:schemeClr val="tx1">
                    <a:alpha val="60000"/>
                  </a:schemeClr>
                </a:glow>
              </a:effectLst>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14282" y="116632"/>
            <a:ext cx="871543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Yunus</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7-8</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786190"/>
            <a:ext cx="9144000" cy="3046988"/>
          </a:xfrm>
          <a:prstGeom prst="rect">
            <a:avLst/>
          </a:prstGeom>
          <a:solidFill>
            <a:schemeClr val="bg2">
              <a:lumMod val="50000"/>
              <a:alpha val="51000"/>
            </a:schemeClr>
          </a:solidFill>
          <a:ln w="57150">
            <a:noFill/>
          </a:ln>
        </p:spPr>
        <p:txBody>
          <a:bodyPr wrap="square">
            <a:spAutoFit/>
          </a:bodyPr>
          <a:lstStyle/>
          <a:p>
            <a:pPr lvl="0" algn="ctr" fontAlgn="base">
              <a:spcBef>
                <a:spcPct val="0"/>
              </a:spcBef>
              <a:spcAft>
                <a:spcPct val="0"/>
              </a:spcAft>
            </a:pP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Sesungguhnya orang yang tidak mengharapkan akan menemui kami, dan yang redha dengan kehendak dunia semata-mata serta merasa tenang tenteram dengannya, dan orang yang tidak mengindahkan ayat-ayat kami. Mereka yang demikian keadaannya , tempat kediaman mereka kelak ialah neraka, disebabkan keingkaran dan kederhakaan yang mereka lakukan”.</a:t>
            </a:r>
            <a:endParaRPr lang="ms-MY"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0" y="1272305"/>
            <a:ext cx="9144000" cy="2585323"/>
          </a:xfrm>
          <a:prstGeom prst="rect">
            <a:avLst/>
          </a:prstGeom>
        </p:spPr>
        <p:txBody>
          <a:bodyPr wrap="square">
            <a:spAutoFit/>
          </a:bodyPr>
          <a:lstStyle/>
          <a:p>
            <a:pPr algn="ctr"/>
            <a:r>
              <a:rPr lang="ar-SA" sz="5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الَّذِينَ لاَ يَرْجُونَ لِقَاءنَا وَرَضُواْ بِالْحَياةِ الدُّنْيَا وَاطْمَأَنُّواْ بِهَا وَالَّذِينَ هُمْ عَنْ آيَاتِنَا غَافِلُونَ . أُوْلَـئِكَ مَأْوَاهُمُ النُّارُ بِمَا كَانُواْ يَكْسِبُونَ</a:t>
            </a:r>
            <a:endParaRPr lang="ms-MY" sz="5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34065" y="188640"/>
            <a:ext cx="7767025" cy="954107"/>
          </a:xfrm>
          <a:prstGeom prst="rect">
            <a:avLst/>
          </a:prstGeom>
        </p:spPr>
        <p:txBody>
          <a:bodyPr wrap="square">
            <a:spAutoFit/>
          </a:bodyPr>
          <a:lstStyle/>
          <a:p>
            <a:pPr algn="ct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Perlu</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semak</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kembali</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pelaksanaan</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ibadah</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soleh</a:t>
            </a:r>
            <a:endPar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Snip Same Side Corner Rectangle 3"/>
          <p:cNvSpPr/>
          <p:nvPr/>
        </p:nvSpPr>
        <p:spPr>
          <a:xfrm>
            <a:off x="869382" y="1559405"/>
            <a:ext cx="7488832" cy="1512168"/>
          </a:xfrm>
          <a:prstGeom prst="snip2SameRect">
            <a:avLst>
              <a:gd name="adj1" fmla="val 10248"/>
              <a:gd name="adj2" fmla="val 10862"/>
            </a:avLst>
          </a:prstGeom>
          <a:solidFill>
            <a:srgbClr val="7030A0">
              <a:alpha val="66000"/>
            </a:srgb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dipertingkatkan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agar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mencapai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kualiti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keikhlasan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maksima</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869382" y="3335095"/>
            <a:ext cx="7488832" cy="1165238"/>
          </a:xfrm>
          <a:prstGeom prst="roundRect">
            <a:avLst>
              <a:gd name="adj" fmla="val 0"/>
            </a:avLst>
          </a:prstGeom>
          <a:solidFill>
            <a:schemeClr val="accent3">
              <a:lumMod val="50000"/>
              <a:alpha val="66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Lakukan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amalan-amalan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sunat</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Snip Same Side Corner Rectangle 5"/>
          <p:cNvSpPr/>
          <p:nvPr/>
        </p:nvSpPr>
        <p:spPr>
          <a:xfrm>
            <a:off x="827584" y="4774115"/>
            <a:ext cx="7488832" cy="1512168"/>
          </a:xfrm>
          <a:prstGeom prst="snip2SameRect">
            <a:avLst>
              <a:gd name="adj1" fmla="val 10248"/>
              <a:gd name="adj2" fmla="val 10862"/>
            </a:avLst>
          </a:prstGeom>
          <a:solidFill>
            <a:srgbClr val="7030A0">
              <a:alpha val="66000"/>
            </a:srgb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Tinggalkan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semua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berfaedah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makruh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diharamkan</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Curved Left Arrow 6"/>
          <p:cNvSpPr/>
          <p:nvPr/>
        </p:nvSpPr>
        <p:spPr>
          <a:xfrm rot="21141261">
            <a:off x="7881405" y="2551723"/>
            <a:ext cx="875494" cy="1481994"/>
          </a:xfrm>
          <a:prstGeom prst="curvedLeftArrow">
            <a:avLst/>
          </a:prstGeom>
          <a:solidFill>
            <a:srgbClr val="FFFF00"/>
          </a:solidFill>
          <a:ln>
            <a:solidFill>
              <a:srgbClr val="0000FF"/>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8" name="Curved Left Arrow 7"/>
          <p:cNvSpPr/>
          <p:nvPr/>
        </p:nvSpPr>
        <p:spPr>
          <a:xfrm rot="21141261">
            <a:off x="8024281" y="4194797"/>
            <a:ext cx="875494" cy="1481994"/>
          </a:xfrm>
          <a:prstGeom prst="curvedLeftArrow">
            <a:avLst/>
          </a:prstGeom>
          <a:solidFill>
            <a:srgbClr val="FFFF00"/>
          </a:solidFill>
          <a:ln>
            <a:solidFill>
              <a:srgbClr val="0000FF"/>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9" name="Curved Left Arrow 8"/>
          <p:cNvSpPr/>
          <p:nvPr/>
        </p:nvSpPr>
        <p:spPr>
          <a:xfrm rot="21141261">
            <a:off x="7691203" y="896791"/>
            <a:ext cx="670203" cy="1077079"/>
          </a:xfrm>
          <a:prstGeom prst="curvedLeftArrow">
            <a:avLst/>
          </a:prstGeom>
          <a:solidFill>
            <a:srgbClr val="FFFF00"/>
          </a:solidFill>
          <a:ln>
            <a:solidFill>
              <a:srgbClr val="0000FF"/>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14282" y="188640"/>
            <a:ext cx="871543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ahrim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8</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350846"/>
            <a:ext cx="9144000" cy="5078313"/>
          </a:xfrm>
          <a:prstGeom prst="rect">
            <a:avLst/>
          </a:prstGeom>
          <a:solidFill>
            <a:schemeClr val="tx1">
              <a:alpha val="30000"/>
            </a:schemeClr>
          </a:solid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تُوبُوا إِلَى اللهِ تَوْبَةً نَّصُوحًا عَسَى رَبُّكُمْ أَن يُكَفِّرَ عَنكُمْ سَيِّئَاتِكُمْ وَيُدْخِلَكُمْ جَنَّاتٍ تَجْرِي مِن تَحْتِهَا اْلأَنْهَارُ يَوْمَ لاَ يُخْزِي اللهُ النَّبِيَّ وَالَّذِينَ آمَنُوا مَعَهُ نُورُهُمْ يَسْعَى بَيْنَ أَيْدِيهِمْ وَبِأَيْمَانِهِمْ يَقُولُونَ رَبَّنَا أَتْمِمْ لَنَا نُورَنَا وَاغْفِرْ لَنَا إِنَّكَ عَلَى كُلِّ شَيْءٍ قَدِيرٌ</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85720" y="1660416"/>
            <a:ext cx="8572560" cy="2215991"/>
          </a:xfrm>
          <a:prstGeom prst="rect">
            <a:avLst/>
          </a:prstGeom>
          <a:solidFill>
            <a:schemeClr val="accent6">
              <a:lumMod val="75000"/>
              <a:alpha val="0"/>
            </a:schemeClr>
          </a:solidFill>
        </p:spPr>
        <p:txBody>
          <a:bodyPr wrap="square">
            <a:spAutoFit/>
          </a:bodyPr>
          <a:lstStyle/>
          <a:p>
            <a:pPr algn="ctr" fontAlgn="auto">
              <a:spcBef>
                <a:spcPts val="0"/>
              </a:spcBef>
              <a:spcAft>
                <a:spcPts val="0"/>
              </a:spcAft>
              <a:defRPr/>
            </a:pPr>
            <a:r>
              <a:rPr lang="ar-SA" sz="13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38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71406" y="4049777"/>
            <a:ext cx="9001124" cy="1323439"/>
          </a:xfrm>
          <a:prstGeom prst="rect">
            <a:avLst/>
          </a:prstGeom>
          <a:solidFill>
            <a:schemeClr val="bg2">
              <a:lumMod val="50000"/>
              <a:alpha val="40000"/>
            </a:schemeClr>
          </a:solidFill>
          <a:ln w="57150">
            <a:noFill/>
          </a:ln>
        </p:spPr>
        <p:txBody>
          <a:bodyPr wrap="square">
            <a:spAutoFit/>
          </a:bodyPr>
          <a:lstStyle/>
          <a:p>
            <a:pPr algn="ctr" fontAlgn="auto">
              <a:spcBef>
                <a:spcPts val="0"/>
              </a:spcBef>
              <a:spcAft>
                <a:spcPts val="0"/>
              </a:spcAft>
              <a:defRPr/>
            </a:pPr>
            <a:r>
              <a:rPr lang="en-US" sz="40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40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40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40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40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S.W.T.</a:t>
            </a:r>
            <a:endParaRPr lang="en-US" sz="40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214282" y="381000"/>
            <a:ext cx="871543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14282" y="332656"/>
            <a:ext cx="8715436" cy="523220"/>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1332788"/>
            <a:ext cx="9144000" cy="5293757"/>
          </a:xfrm>
          <a:prstGeom prst="rect">
            <a:avLst/>
          </a:prstGeom>
          <a:solidFill>
            <a:schemeClr val="bg2">
              <a:lumMod val="50000"/>
              <a:alpha val="36000"/>
            </a:schemeClr>
          </a:solidFill>
          <a:ln w="57150">
            <a:noFill/>
          </a:ln>
        </p:spPr>
        <p:txBody>
          <a:bodyPr wrap="square">
            <a:spAutoFit/>
          </a:bodyPr>
          <a:lstStyle/>
          <a:p>
            <a:pPr algn="ct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Hai</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Bertaubatlah</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Taubat</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Nasuha</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mudah-mudahan</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menghapuskan</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kesalahan-kesalahanmu</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memasukkan</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mengalir</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bawahnya</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beberapa</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sungai</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menghinakan</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bersama-sama</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dengannya</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cahaya</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bergerak</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cepat</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hadapan</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sebelah</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kanan</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Sempurnakanlah</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cahaya</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ampunlah</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Kuasa</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tiap-tiap</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928662" y="1500174"/>
            <a:ext cx="7215206" cy="4031873"/>
          </a:xfrm>
          <a:prstGeom prst="rect">
            <a:avLst/>
          </a:prstGeom>
          <a:noFill/>
        </p:spPr>
        <p:txBody>
          <a:bodyPr wrap="square">
            <a:spAutoFit/>
          </a:bodyPr>
          <a:lstStyle/>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Rabbal</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Aalamin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Tuhan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Memperkenankan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Doa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Orang-orang</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Taat</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Berilah</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Taufik</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Kami</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Di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Dalam</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Mentaatimu</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Ampunilah</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Mereka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Memohon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Keampunan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endPar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b="16992"/>
          <a:stretch>
            <a:fillRect/>
          </a:stretch>
        </p:blipFill>
        <p:spPr bwMode="auto">
          <a:xfrm>
            <a:off x="0" y="0"/>
            <a:ext cx="9144000" cy="6072206"/>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0" y="5516562"/>
            <a:ext cx="9144000" cy="1341438"/>
          </a:xfrm>
          <a:prstGeom prst="rect">
            <a:avLst/>
          </a:prstGeom>
          <a:solidFill>
            <a:srgbClr val="FFC000">
              <a:alpha val="20000"/>
            </a:srgbClr>
          </a:solidFill>
          <a:ln w="9525">
            <a:noFill/>
            <a:miter lim="800000"/>
            <a:headEnd/>
            <a:tailEnd/>
          </a:ln>
          <a:effectLst>
            <a:glow rad="101600">
              <a:schemeClr val="accent6">
                <a:satMod val="175000"/>
                <a:alpha val="40000"/>
              </a:schemeClr>
            </a:glow>
            <a:softEdge rad="317500"/>
          </a:effectLst>
        </p:spPr>
      </p:pic>
      <p:pic>
        <p:nvPicPr>
          <p:cNvPr id="6" name="Picture 5"/>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0" y="714356"/>
            <a:ext cx="9144000" cy="3352800"/>
          </a:xfrm>
          <a:prstGeom prst="rect">
            <a:avLst/>
          </a:prstGeom>
          <a:noFill/>
          <a:ln w="9525">
            <a:noFill/>
            <a:miter lim="800000"/>
            <a:headEnd/>
            <a:tailEnd/>
          </a:ln>
          <a:effectLst>
            <a:glow rad="63500">
              <a:schemeClr val="bg1">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42940" y="332656"/>
            <a:ext cx="8858216"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689978"/>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3795563"/>
            <a:ext cx="9144000" cy="1323439"/>
          </a:xfrm>
          <a:prstGeom prst="rect">
            <a:avLst/>
          </a:prstGeom>
          <a:solidFill>
            <a:schemeClr val="bg2">
              <a:lumMod val="50000"/>
              <a:alpha val="57000"/>
            </a:scheme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42844" y="353777"/>
            <a:ext cx="878687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90008"/>
            <a:ext cx="9144000" cy="1938992"/>
          </a:xfrm>
          <a:prstGeom prst="rect">
            <a:avLst/>
          </a:prstGeom>
          <a:noFill/>
        </p:spPr>
        <p:txBody>
          <a:bodyPr wrap="square">
            <a:spAutoFit/>
          </a:bodyPr>
          <a:lstStyle/>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622135"/>
            <a:ext cx="9144000" cy="2092881"/>
          </a:xfrm>
          <a:prstGeom prst="rect">
            <a:avLst/>
          </a:prstGeom>
          <a:solidFill>
            <a:schemeClr val="bg2">
              <a:lumMod val="50000"/>
              <a:alpha val="58000"/>
            </a:schemeClr>
          </a:solidFill>
          <a:ln w="12700">
            <a:noFill/>
          </a:ln>
        </p:spPr>
        <p:txBody>
          <a:bodyPr wrap="square">
            <a:spAutoFit/>
          </a:bodyPr>
          <a:lstStyle/>
          <a:p>
            <a:pPr algn="ctr" fontAlgn="auto">
              <a:spcBef>
                <a:spcPts val="0"/>
              </a:spcBef>
              <a:spcAft>
                <a:spcPts val="0"/>
              </a:spcAft>
              <a:defRPr/>
            </a:pP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penghulu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42844" y="188877"/>
            <a:ext cx="8786874"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87576"/>
            <a:ext cx="9144000" cy="1754326"/>
          </a:xfrm>
          <a:prstGeom prst="rect">
            <a:avLst/>
          </a:prstGeom>
          <a:solidFill>
            <a:srgbClr val="990000">
              <a:alpha val="11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وَصَحْبِه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77831"/>
            <a:ext cx="9144000" cy="1815882"/>
          </a:xfrm>
          <a:prstGeom prst="rect">
            <a:avLst/>
          </a:prstGeom>
          <a:solidFill>
            <a:schemeClr val="accent6">
              <a:lumMod val="75000"/>
              <a:alpha val="43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643042" y="357166"/>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75760"/>
            <a:ext cx="9144000" cy="1938992"/>
          </a:xfrm>
          <a:prstGeom prst="rect">
            <a:avLst/>
          </a:prstGeom>
          <a:noFill/>
        </p:spPr>
        <p:txBody>
          <a:bodyPr wrap="square">
            <a:spAutoFit/>
          </a:bodyPr>
          <a:lstStyle/>
          <a:p>
            <a:pPr algn="ctr" rtl="1"/>
            <a:r>
              <a:rPr lang="ar-EG" sz="6000" b="1" dirty="0" smtClean="0">
                <a:solidFill>
                  <a:srgbClr val="FFFF00"/>
                </a:solidFill>
                <a:effectLst>
                  <a:glow rad="101600">
                    <a:schemeClr val="tx1">
                      <a:alpha val="60000"/>
                    </a:schemeClr>
                  </a:glow>
                </a:effectLst>
                <a:cs typeface="Traditional Arabic" pitchFamily="2" charset="-78"/>
              </a:rPr>
              <a:t>أَمَّا بَعْدُ، فَيَا عِباد</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 اللهِ، اتَّقُوْا اللهَ، و</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ب</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اد</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ر</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وا إل</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ى الت</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سَابُقِ ف</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ي</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 الخ</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ي</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ر</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ات</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a:t>
            </a:r>
            <a:endParaRPr lang="ms-MY" sz="6000" b="1"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5" name="TextBox 4"/>
          <p:cNvSpPr txBox="1"/>
          <p:nvPr/>
        </p:nvSpPr>
        <p:spPr>
          <a:xfrm>
            <a:off x="0" y="4042010"/>
            <a:ext cx="9144000" cy="1815882"/>
          </a:xfrm>
          <a:prstGeom prst="rect">
            <a:avLst/>
          </a:prstGeom>
          <a:solidFill>
            <a:schemeClr val="bg2">
              <a:lumMod val="50000"/>
              <a:alpha val="53000"/>
            </a:schemeClr>
          </a:solidFill>
          <a:ln w="57150">
            <a:noFill/>
          </a:ln>
        </p:spPr>
        <p:txBody>
          <a:bodyPr wrap="square">
            <a:spAutoFit/>
          </a:bodyPr>
          <a:lstStyle/>
          <a:p>
            <a:pPr algn="ctr" fontAlgn="auto">
              <a:spcBef>
                <a:spcPts val="0"/>
              </a:spcBef>
              <a:spcAft>
                <a:spcPts val="0"/>
              </a:spcAft>
              <a:defRPr/>
            </a:pP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Wahai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hamba-hamba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p>
          <a:p>
            <a:pPr algn="ctr" fontAlgn="auto">
              <a:spcBef>
                <a:spcPts val="0"/>
              </a:spcBef>
              <a:spcAft>
                <a:spcPts val="0"/>
              </a:spcAft>
              <a:defRPr/>
            </a:pP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bersegera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saling</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mendahului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dalam</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mengerjakan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amalan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ibadat</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kebajikan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714480" y="381000"/>
            <a:ext cx="597172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611560" y="3212976"/>
            <a:ext cx="7704856" cy="1944216"/>
          </a:xfrm>
          <a:prstGeom prst="roundRect">
            <a:avLst>
              <a:gd name="adj" fmla="val 16667"/>
            </a:avLst>
          </a:prstGeom>
          <a:solidFill>
            <a:schemeClr val="accent6">
              <a:lumMod val="50000"/>
              <a:alpha val="28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Segera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mengerjakan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ibadah</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amalan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kebajikan</a:t>
            </a: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Rounded Rectangle 4"/>
          <p:cNvSpPr/>
          <p:nvPr/>
        </p:nvSpPr>
        <p:spPr>
          <a:xfrm>
            <a:off x="971600" y="1428736"/>
            <a:ext cx="7128792" cy="1280184"/>
          </a:xfrm>
          <a:prstGeom prst="roundRect">
            <a:avLst>
              <a:gd name="adj" fmla="val 351"/>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Tingkatkan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ketakwaan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Striped Right Arrow 5"/>
          <p:cNvSpPr/>
          <p:nvPr/>
        </p:nvSpPr>
        <p:spPr>
          <a:xfrm rot="5400000">
            <a:off x="1165103" y="2515417"/>
            <a:ext cx="928460" cy="883418"/>
          </a:xfrm>
          <a:prstGeom prst="stripedRightArrow">
            <a:avLst/>
          </a:prstGeom>
          <a:solidFill>
            <a:srgbClr val="FFFF00"/>
          </a:solidFill>
          <a:ln>
            <a:solidFill>
              <a:srgbClr val="0000FF"/>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09784" y="246968"/>
            <a:ext cx="8677058" cy="954107"/>
          </a:xfrm>
          <a:prstGeom prst="rect">
            <a:avLst/>
          </a:prstGeom>
        </p:spPr>
        <p:txBody>
          <a:bodyPr wrap="square">
            <a:spAutoFit/>
          </a:bodyP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khalifah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umar</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abd</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aziz</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khutbah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terakhir</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714348" y="1428736"/>
            <a:ext cx="7786742" cy="928694"/>
          </a:xfrm>
          <a:prstGeom prst="roundRect">
            <a:avLst>
              <a:gd name="adj" fmla="val 351"/>
            </a:avLst>
          </a:prstGeom>
          <a:solidFill>
            <a:srgbClr val="FF9900">
              <a:alpha val="52000"/>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 </a:t>
            </a:r>
            <a:r>
              <a:rPr lang="en-US" sz="24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diciptakan</a:t>
            </a:r>
            <a:r>
              <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sia-sia</a:t>
            </a:r>
            <a:r>
              <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714348" y="3500438"/>
            <a:ext cx="7786742" cy="928694"/>
          </a:xfrm>
          <a:prstGeom prst="roundRect">
            <a:avLst>
              <a:gd name="adj" fmla="val 351"/>
            </a:avLst>
          </a:prstGeom>
          <a:solidFill>
            <a:srgbClr val="FF9900">
              <a:alpha val="66000"/>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menerima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rahmat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syurga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714348" y="2500306"/>
            <a:ext cx="7812962" cy="901716"/>
          </a:xfrm>
          <a:prstGeom prst="roundRect">
            <a:avLst>
              <a:gd name="adj" fmla="val 351"/>
            </a:avLst>
          </a:prstGeom>
          <a:solidFill>
            <a:srgbClr val="0000FF">
              <a:alpha val="26000"/>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Kita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mempunyai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tempat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kembali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hakiki</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714348" y="4572009"/>
            <a:ext cx="7786742" cy="928694"/>
          </a:xfrm>
          <a:prstGeom prst="roundRect">
            <a:avLst>
              <a:gd name="adj" fmla="val 351"/>
            </a:avLst>
          </a:prstGeom>
          <a:solidFill>
            <a:srgbClr val="0000FF">
              <a:alpha val="26000"/>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Kita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mengetahui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dosa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siapa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lebih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banyak</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714348" y="5659228"/>
            <a:ext cx="7842032" cy="913044"/>
          </a:xfrm>
          <a:prstGeom prst="roundRect">
            <a:avLst>
              <a:gd name="adj" fmla="val 351"/>
            </a:avLst>
          </a:prstGeom>
          <a:solidFill>
            <a:srgbClr val="FF9900">
              <a:alpha val="66000"/>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Beristigfar</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bertaubat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Curved Left Arrow 8"/>
          <p:cNvSpPr/>
          <p:nvPr/>
        </p:nvSpPr>
        <p:spPr>
          <a:xfrm>
            <a:off x="8072462" y="1857364"/>
            <a:ext cx="830466" cy="964679"/>
          </a:xfrm>
          <a:prstGeom prst="curvedLeftArrow">
            <a:avLst/>
          </a:prstGeom>
          <a:solidFill>
            <a:srgbClr val="FFFF00"/>
          </a:solidFill>
          <a:ln>
            <a:solidFill>
              <a:srgbClr val="0000FF"/>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solidFill>
                  <a:sysClr val="windowText" lastClr="000000"/>
                </a:solidFill>
              </a:ln>
              <a:solidFill>
                <a:schemeClr val="tx1"/>
              </a:solidFill>
              <a:effectLst>
                <a:glow rad="101600">
                  <a:schemeClr val="tx1">
                    <a:alpha val="60000"/>
                  </a:schemeClr>
                </a:glow>
              </a:effectLst>
            </a:endParaRPr>
          </a:p>
        </p:txBody>
      </p:sp>
      <p:sp>
        <p:nvSpPr>
          <p:cNvPr id="10" name="Curved Left Arrow 9"/>
          <p:cNvSpPr/>
          <p:nvPr/>
        </p:nvSpPr>
        <p:spPr>
          <a:xfrm>
            <a:off x="8072462" y="2928934"/>
            <a:ext cx="830466" cy="964679"/>
          </a:xfrm>
          <a:prstGeom prst="curvedLeftArrow">
            <a:avLst/>
          </a:prstGeom>
          <a:solidFill>
            <a:srgbClr val="FFFF00"/>
          </a:solidFill>
          <a:ln>
            <a:solidFill>
              <a:srgbClr val="0000FF"/>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solidFill>
                  <a:sysClr val="windowText" lastClr="000000"/>
                </a:solidFill>
              </a:ln>
              <a:solidFill>
                <a:schemeClr val="tx1"/>
              </a:solidFill>
              <a:effectLst>
                <a:glow rad="101600">
                  <a:schemeClr val="tx1">
                    <a:alpha val="60000"/>
                  </a:schemeClr>
                </a:glow>
              </a:effectLst>
            </a:endParaRPr>
          </a:p>
        </p:txBody>
      </p:sp>
      <p:sp>
        <p:nvSpPr>
          <p:cNvPr id="11" name="Curved Left Arrow 10"/>
          <p:cNvSpPr/>
          <p:nvPr/>
        </p:nvSpPr>
        <p:spPr>
          <a:xfrm>
            <a:off x="8072462" y="4000504"/>
            <a:ext cx="830466" cy="964679"/>
          </a:xfrm>
          <a:prstGeom prst="curvedLeftArrow">
            <a:avLst/>
          </a:prstGeom>
          <a:solidFill>
            <a:srgbClr val="FFFF00"/>
          </a:solidFill>
          <a:ln>
            <a:solidFill>
              <a:srgbClr val="0000FF"/>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solidFill>
                  <a:sysClr val="windowText" lastClr="000000"/>
                </a:solidFill>
              </a:ln>
              <a:solidFill>
                <a:schemeClr val="tx1"/>
              </a:solidFill>
              <a:effectLst>
                <a:glow rad="101600">
                  <a:schemeClr val="tx1">
                    <a:alpha val="60000"/>
                  </a:schemeClr>
                </a:glow>
              </a:effectLst>
            </a:endParaRPr>
          </a:p>
        </p:txBody>
      </p:sp>
      <p:sp>
        <p:nvSpPr>
          <p:cNvPr id="12" name="Curved Left Arrow 11"/>
          <p:cNvSpPr/>
          <p:nvPr/>
        </p:nvSpPr>
        <p:spPr>
          <a:xfrm>
            <a:off x="8072462" y="5000636"/>
            <a:ext cx="830466" cy="964679"/>
          </a:xfrm>
          <a:prstGeom prst="curvedLeftArrow">
            <a:avLst/>
          </a:prstGeom>
          <a:solidFill>
            <a:srgbClr val="FFFF00"/>
          </a:solidFill>
          <a:ln>
            <a:solidFill>
              <a:srgbClr val="0000FF"/>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solidFill>
                  <a:sysClr val="windowText" lastClr="000000"/>
                </a:solidFill>
              </a:ln>
              <a:solidFill>
                <a:schemeClr val="tx1"/>
              </a:solidFill>
              <a:effectLst>
                <a:glow rad="101600">
                  <a:schemeClr val="tx1">
                    <a:alpha val="60000"/>
                  </a:schemeClr>
                </a:glow>
              </a:effectLst>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28596" y="428604"/>
            <a:ext cx="8407173" cy="523220"/>
          </a:xfrm>
          <a:prstGeom prst="rect">
            <a:avLst/>
          </a:prstGeom>
        </p:spPr>
        <p:txBody>
          <a:bodyPr wrap="none">
            <a:spAutoFit/>
          </a:bodyPr>
          <a:lstStyle/>
          <a:p>
            <a:pPr algn="ct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Renungan</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tentang</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Khalifah</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Omar </a:t>
            </a: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a:t>
            </a: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bd</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ziz</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785786" y="1643050"/>
            <a:ext cx="7358114" cy="1500198"/>
          </a:xfrm>
          <a:prstGeom prst="roundRect">
            <a:avLst>
              <a:gd name="adj" fmla="val 16667"/>
            </a:avLst>
          </a:prstGeom>
          <a:solidFill>
            <a:srgbClr val="FF0066">
              <a:alpha val="68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khalifah</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p>
          <a:p>
            <a:pPr algn="ctr">
              <a:defRPr/>
            </a:pP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sangat</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berjasa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adil</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soleh</a:t>
            </a:r>
            <a:endParaRPr lang="en-US" sz="26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Rounded Rectangle 4"/>
          <p:cNvSpPr/>
          <p:nvPr/>
        </p:nvSpPr>
        <p:spPr>
          <a:xfrm>
            <a:off x="857224" y="3571876"/>
            <a:ext cx="7215238" cy="1500198"/>
          </a:xfrm>
          <a:prstGeom prst="roundRect">
            <a:avLst>
              <a:gd name="adj" fmla="val 351"/>
            </a:avLst>
          </a:prstGeom>
          <a:solidFill>
            <a:schemeClr val="accent6">
              <a:lumMod val="75000"/>
              <a:alpha val="71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Baginda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merendahkan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dirinya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seolah-olah</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baginda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seorang</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cuai</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berdosa</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857224" y="5429264"/>
            <a:ext cx="7242028" cy="1285884"/>
          </a:xfrm>
          <a:prstGeom prst="roundRect">
            <a:avLst>
              <a:gd name="adj" fmla="val 351"/>
            </a:avLst>
          </a:prstGeom>
          <a:solidFill>
            <a:srgbClr val="0000FF">
              <a:alpha val="66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Ditahap</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manakah</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meletakkan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Curved Left Arrow 6"/>
          <p:cNvSpPr/>
          <p:nvPr/>
        </p:nvSpPr>
        <p:spPr>
          <a:xfrm>
            <a:off x="7858148" y="2857496"/>
            <a:ext cx="830466" cy="964679"/>
          </a:xfrm>
          <a:prstGeom prst="curvedLeftArrow">
            <a:avLst/>
          </a:prstGeom>
          <a:solidFill>
            <a:srgbClr val="FFFF00"/>
          </a:solidFill>
          <a:ln>
            <a:solidFill>
              <a:srgbClr val="0000FF"/>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solidFill>
                  <a:sysClr val="windowText" lastClr="000000"/>
                </a:solidFill>
              </a:ln>
              <a:solidFill>
                <a:schemeClr val="tx1"/>
              </a:solidFill>
              <a:effectLst>
                <a:glow rad="101600">
                  <a:schemeClr val="tx1">
                    <a:alpha val="60000"/>
                  </a:schemeClr>
                </a:glow>
              </a:effectLst>
            </a:endParaRPr>
          </a:p>
        </p:txBody>
      </p:sp>
      <p:sp>
        <p:nvSpPr>
          <p:cNvPr id="8" name="Curved Left Arrow 7"/>
          <p:cNvSpPr/>
          <p:nvPr/>
        </p:nvSpPr>
        <p:spPr>
          <a:xfrm>
            <a:off x="7929586" y="4786322"/>
            <a:ext cx="830466" cy="964679"/>
          </a:xfrm>
          <a:prstGeom prst="curvedLeftArrow">
            <a:avLst/>
          </a:prstGeom>
          <a:solidFill>
            <a:srgbClr val="FFFF00"/>
          </a:solidFill>
          <a:ln>
            <a:solidFill>
              <a:srgbClr val="0000FF"/>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solidFill>
                  <a:sysClr val="windowText" lastClr="000000"/>
                </a:solidFill>
              </a:ln>
              <a:solidFill>
                <a:schemeClr val="tx1"/>
              </a:solidFill>
              <a:effectLst>
                <a:glow rad="101600">
                  <a:schemeClr val="tx1">
                    <a:alpha val="60000"/>
                  </a:schemeClr>
                </a:glow>
              </a:effectLst>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285852" y="357166"/>
            <a:ext cx="664373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31798"/>
            <a:ext cx="9144000" cy="1754326"/>
          </a:xfrm>
          <a:prstGeom prst="rect">
            <a:avLst/>
          </a:prstGeom>
          <a:solidFill>
            <a:schemeClr val="accent2">
              <a:lumMod val="50000"/>
              <a:alpha val="14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a:t>
            </a:r>
            <a:r>
              <a:rPr lang="ar-SA" sz="5400" b="1" dirty="0" smtClean="0">
                <a:solidFill>
                  <a:srgbClr val="FFFF00"/>
                </a:solidFill>
                <a:effectLst>
                  <a:glow rad="101600">
                    <a:schemeClr val="tx1">
                      <a:alpha val="60000"/>
                    </a:schemeClr>
                  </a:glo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786190"/>
            <a:ext cx="9144000" cy="2246769"/>
          </a:xfrm>
          <a:prstGeom prst="rect">
            <a:avLst/>
          </a:prstGeom>
          <a:solidFill>
            <a:schemeClr val="bg2">
              <a:lumMod val="50000"/>
              <a:alpha val="37000"/>
            </a:schemeClr>
          </a:solidFill>
          <a:ln w="12700">
            <a:noFill/>
          </a:ln>
        </p:spPr>
        <p:txBody>
          <a:bodyPr wrap="square">
            <a:spAutoFit/>
          </a:bodyPr>
          <a:lstStyle/>
          <a:p>
            <a:pPr algn="ctr" fontAlgn="auto">
              <a:spcBef>
                <a:spcPts val="0"/>
              </a:spcBef>
              <a:spcAft>
                <a:spcPts val="0"/>
              </a:spcAft>
              <a:defRPr/>
            </a:pP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naik</a:t>
            </a:r>
            <a:r>
              <a:rPr lang="en-US" sz="2800" b="1" dirty="0"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saksi</a:t>
            </a:r>
            <a:r>
              <a:rPr lang="en-US" sz="2800" b="1" dirty="0"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bahawasanya</a:t>
            </a:r>
            <a:r>
              <a:rPr lang="en-US" sz="2800" b="1" dirty="0"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selain</a:t>
            </a:r>
            <a:r>
              <a:rPr lang="en-US" sz="2800" b="1" dirty="0"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naik</a:t>
            </a:r>
            <a:r>
              <a:rPr lang="en-US" sz="2800" b="1" dirty="0"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saksi</a:t>
            </a:r>
            <a:r>
              <a:rPr lang="en-US" sz="2800" b="1" dirty="0"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2800" b="1" dirty="0">
              <a:ln w="9525">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000100" y="411504"/>
            <a:ext cx="71438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bacaan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Down Arrow 3"/>
          <p:cNvSpPr/>
          <p:nvPr/>
        </p:nvSpPr>
        <p:spPr>
          <a:xfrm>
            <a:off x="164398" y="1714488"/>
            <a:ext cx="4407602" cy="3714776"/>
          </a:xfrm>
          <a:prstGeom prst="downArrow">
            <a:avLst/>
          </a:prstGeom>
          <a:solidFill>
            <a:srgbClr val="FF0000">
              <a:alpha val="61000"/>
            </a:srgbClr>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Perbanyakkan</a:t>
            </a:r>
            <a:r>
              <a:rPr lang="en-US" sz="20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0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bacaan</a:t>
            </a:r>
            <a:r>
              <a:rPr lang="en-US" sz="20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0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selawat</a:t>
            </a:r>
            <a:r>
              <a:rPr lang="en-US" sz="20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0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ke</a:t>
            </a:r>
            <a:r>
              <a:rPr lang="en-US" sz="20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0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hadrat</a:t>
            </a:r>
            <a:r>
              <a:rPr lang="en-US" sz="20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0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junjungan</a:t>
            </a:r>
            <a:r>
              <a:rPr lang="en-US" sz="20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0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besar</a:t>
            </a:r>
            <a:r>
              <a:rPr lang="en-US" sz="20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0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Nabi</a:t>
            </a:r>
            <a:r>
              <a:rPr lang="en-US" sz="20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Muhammad S.A.W</a:t>
            </a:r>
            <a:endParaRPr lang="en-MY" sz="2000" dirty="0">
              <a:effectLst>
                <a:glow rad="101600">
                  <a:schemeClr val="tx1">
                    <a:alpha val="60000"/>
                  </a:schemeClr>
                </a:glow>
                <a:outerShdw blurRad="38100" dist="38100" dir="2700000" algn="tl" rotWithShape="0">
                  <a:srgbClr val="000000">
                    <a:alpha val="43137"/>
                  </a:srgbClr>
                </a:outerShdw>
              </a:effectLst>
            </a:endParaRPr>
          </a:p>
        </p:txBody>
      </p:sp>
      <p:sp>
        <p:nvSpPr>
          <p:cNvPr id="5" name="Sun 4"/>
          <p:cNvSpPr/>
          <p:nvPr/>
        </p:nvSpPr>
        <p:spPr>
          <a:xfrm rot="20660909">
            <a:off x="3181359" y="3169180"/>
            <a:ext cx="849505" cy="928937"/>
          </a:xfrm>
          <a:prstGeom prst="sun">
            <a:avLst/>
          </a:prstGeom>
          <a:solidFill>
            <a:srgbClr val="FFC000"/>
          </a:solidFill>
          <a:ln>
            <a:solidFill>
              <a:srgbClr val="00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0"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6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196" t="2116"/>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9144000" cy="2914648"/>
          </a:xfrm>
          <a:prstGeom prst="rect">
            <a:avLst/>
          </a:prstGeom>
          <a:noFill/>
          <a:ln w="9525">
            <a:noFill/>
            <a:round/>
            <a:headEnd/>
            <a:tailEnd/>
          </a:ln>
          <a:effectLst/>
        </p:spPr>
        <p:txBody>
          <a:bodyPr lIns="90000" tIns="46800" rIns="90000" bIns="46800" anchor="ctr"/>
          <a:lstStyle/>
          <a:p>
            <a:pPr algn="ctr" fontAlgn="base">
              <a:spcBef>
                <a:spcPct val="0"/>
              </a:spcBef>
              <a:spcAft>
                <a:spcPct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Allah,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fontAlgn="base">
              <a:spcBef>
                <a:spcPct val="0"/>
              </a:spcBef>
              <a:spcAft>
                <a:spcPct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p>
        </p:txBody>
      </p:sp>
      <p:sp>
        <p:nvSpPr>
          <p:cNvPr id="4" name="Rectangle 3"/>
          <p:cNvSpPr/>
          <p:nvPr/>
        </p:nvSpPr>
        <p:spPr>
          <a:xfrm>
            <a:off x="0" y="1196876"/>
            <a:ext cx="9144000" cy="2308324"/>
          </a:xfrm>
          <a:prstGeom prst="rect">
            <a:avLst/>
          </a:prstGeom>
          <a:solidFill>
            <a:schemeClr val="accent6">
              <a:lumMod val="50000"/>
              <a:alpha val="52000"/>
            </a:schemeClr>
          </a:solidFill>
        </p:spPr>
        <p:txBody>
          <a:bodyPr wrap="square">
            <a:spAutoFit/>
          </a:bodyPr>
          <a:lstStyle/>
          <a:p>
            <a:pPr algn="ctr" rtl="1" fontAlgn="base">
              <a:spcBef>
                <a:spcPct val="0"/>
              </a:spcBef>
              <a:spcAft>
                <a:spcPct val="0"/>
              </a:spcAft>
              <a:defRPr/>
            </a:pPr>
            <a:r>
              <a:rPr lang="ar-EG" sz="4800" b="1" kern="0" dirty="0">
                <a:solidFill>
                  <a:srgbClr val="FFFF00"/>
                </a:solidFill>
                <a:effectLst>
                  <a:glow rad="101600">
                    <a:prstClr val="black">
                      <a:alpha val="4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solidFill>
                <a:srgbClr val="FFFF00"/>
              </a:solidFill>
              <a:effectLst>
                <a:glow rad="101600">
                  <a:prstClr val="black">
                    <a:alpha val="40000"/>
                  </a:prst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196" t="2116"/>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872496"/>
            <a:ext cx="9144000" cy="1785104"/>
          </a:xfrm>
          <a:prstGeom prst="rect">
            <a:avLst/>
          </a:prstGeom>
          <a:solidFill>
            <a:schemeClr val="accent6">
              <a:lumMod val="50000"/>
              <a:alpha val="49000"/>
            </a:schemeClr>
          </a:solidFill>
        </p:spPr>
        <p:txBody>
          <a:bodyPr wrap="square">
            <a:spAutoFit/>
          </a:bodyPr>
          <a:lstStyle/>
          <a:p>
            <a:pPr algn="ctr" rtl="1" fontAlgn="base">
              <a:spcBef>
                <a:spcPct val="0"/>
              </a:spcBef>
              <a:spcAft>
                <a:spcPct val="0"/>
              </a:spcAft>
              <a:defRPr/>
            </a:pP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لِلْمُسلِمِيْنَ وَالْمُسلِمَاتِ وِالْمُؤْمِنِيْنَ وَالْمُؤمِنَاتِ 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Arial" charset="0"/>
            </a:endParaRPr>
          </a:p>
        </p:txBody>
      </p:sp>
      <p:sp>
        <p:nvSpPr>
          <p:cNvPr id="4" name="Rectangle 1"/>
          <p:cNvSpPr>
            <a:spLocks noChangeArrowheads="1"/>
          </p:cNvSpPr>
          <p:nvPr/>
        </p:nvSpPr>
        <p:spPr bwMode="auto">
          <a:xfrm>
            <a:off x="0" y="3557566"/>
            <a:ext cx="9144000" cy="3071834"/>
          </a:xfrm>
          <a:prstGeom prst="rect">
            <a:avLst/>
          </a:prstGeom>
          <a:noFill/>
          <a:ln w="9525">
            <a:noFill/>
            <a:round/>
            <a:headEnd/>
            <a:tailEnd/>
          </a:ln>
          <a:effectLst/>
        </p:spPr>
        <p:txBody>
          <a:bodyPr lIns="90000" tIns="46800" rIns="90000" bIns="46800" anchor="ctr"/>
          <a:lstStyle/>
          <a:p>
            <a:pPr algn="ctr" fontAlgn="base">
              <a:lnSpc>
                <a:spcPct val="90000"/>
              </a:lnSpc>
              <a:spcBef>
                <a:spcPct val="0"/>
              </a:spcBef>
              <a:spcAft>
                <a:spcPct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Muslimat,mu’minin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196" t="2116"/>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539552" y="1413931"/>
            <a:ext cx="8712968" cy="4247317"/>
          </a:xfrm>
          <a:prstGeom prst="rect">
            <a:avLst/>
          </a:prstGeom>
          <a:noFill/>
          <a:ln w="9525">
            <a:noFill/>
            <a:miter lim="800000"/>
            <a:headEnd/>
            <a:tailEnd/>
          </a:ln>
          <a:effectLst>
            <a:prstShdw prst="shdw17" dist="17961" dir="2700000">
              <a:schemeClr val="bg2"/>
            </a:prstShdw>
          </a:effectLst>
        </p:spPr>
        <p:txBody>
          <a:bodyPr wrap="square">
            <a:spAutoFit/>
          </a:bodyPr>
          <a:lstStyle/>
          <a:p>
            <a:pPr fontAlgn="base">
              <a:spcBef>
                <a:spcPct val="0"/>
              </a:spcBef>
              <a:spcAft>
                <a:spcPct val="0"/>
              </a:spcAft>
              <a:defRPr/>
            </a:pP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Allah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Muliakanlah</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Orang-orang</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a:t>
            </a:r>
          </a:p>
          <a:p>
            <a:pPr fontAlgn="base">
              <a:spcBef>
                <a:spcPct val="0"/>
              </a:spcBef>
              <a:spcAft>
                <a:spcPct val="0"/>
              </a:spcAft>
              <a:defRPr/>
            </a:pP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Tolonglah</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Orang-orang</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serta</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himpunkanlah</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mereka</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atas</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landasan</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kebenaran</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agama.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Hancurkanlah</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kekufuran</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orang</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orang</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syirik</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serta</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orang</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munafik</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juga</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musuh-musuhMu</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serta</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musuh-musuh</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agama.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196" t="2116"/>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876672" y="1196752"/>
            <a:ext cx="7727776" cy="5170646"/>
          </a:xfrm>
          <a:prstGeom prst="rect">
            <a:avLst/>
          </a:prstGeom>
          <a:noFill/>
          <a:ln w="9525">
            <a:noFill/>
            <a:miter lim="800000"/>
            <a:headEnd/>
            <a:tailEnd/>
          </a:ln>
          <a:effectLst>
            <a:prstShdw prst="shdw17" dist="17961" dir="2700000">
              <a:schemeClr val="bg2"/>
            </a:prstShdw>
          </a:effectLst>
        </p:spPr>
        <p:txBody>
          <a:bodyPr wrap="square">
            <a:spAutoFit/>
          </a:bodyPr>
          <a:lstStyle/>
          <a:p>
            <a:pPr fontAlgn="base">
              <a:spcBef>
                <a:spcPct val="0"/>
              </a:spcBef>
              <a:spcAft>
                <a:spcPct val="0"/>
              </a:spcAft>
              <a:defRPr/>
            </a:pP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a:t>
            </a:r>
          </a:p>
          <a:p>
            <a:pPr fontAlgn="base">
              <a:spcBef>
                <a:spcPct val="0"/>
              </a:spcBef>
              <a:spcAft>
                <a:spcPct val="0"/>
              </a:spcAft>
              <a:defRPr/>
            </a:pP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Ampunkanlah</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Dosa-dosa</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Saudara-saudara</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Yang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Terdahulu</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Beriman</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Janganlah</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Biarkan</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Kedengkian</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Dalam</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Hati</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Terhadap</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Orang-orang</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Yang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Beriman.Sesungguhnya</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Penyantun</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Penyayang</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fontAlgn="base">
              <a:spcBef>
                <a:spcPct val="0"/>
              </a:spcBef>
              <a:spcAft>
                <a:spcPct val="0"/>
              </a:spcAft>
              <a:defRPr/>
            </a:pPr>
            <a:endPar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196" t="2116"/>
          <a:stretch>
            <a:fillRect/>
          </a:stretch>
        </p:blipFill>
        <p:spPr bwMode="auto">
          <a:xfrm>
            <a:off x="0" y="0"/>
            <a:ext cx="9144000" cy="6858000"/>
          </a:xfrm>
          <a:prstGeom prst="rect">
            <a:avLst/>
          </a:prstGeom>
          <a:noFill/>
          <a:ln w="9525" algn="in">
            <a:noFill/>
            <a:miter lim="800000"/>
            <a:headEnd/>
            <a:tailEnd/>
          </a:ln>
          <a:effectLst/>
        </p:spPr>
      </p:pic>
      <p:sp>
        <p:nvSpPr>
          <p:cNvPr id="5" name="Text Box 60"/>
          <p:cNvSpPr txBox="1">
            <a:spLocks noChangeArrowheads="1"/>
          </p:cNvSpPr>
          <p:nvPr/>
        </p:nvSpPr>
        <p:spPr bwMode="auto">
          <a:xfrm>
            <a:off x="769168" y="1214422"/>
            <a:ext cx="8339336" cy="4832092"/>
          </a:xfrm>
          <a:prstGeom prst="rect">
            <a:avLst/>
          </a:prstGeom>
          <a:noFill/>
          <a:ln w="9525">
            <a:noFill/>
            <a:miter lim="800000"/>
            <a:headEnd/>
            <a:tailEnd/>
          </a:ln>
          <a:effectLst>
            <a:prstShdw prst="shdw17" dist="17961" dir="2700000">
              <a:schemeClr val="bg2"/>
            </a:prstShdw>
          </a:effectLst>
        </p:spPr>
        <p:txBody>
          <a:bodyPr wrap="square">
            <a:spAutoFit/>
          </a:bodyPr>
          <a:lstStyle/>
          <a:p>
            <a:pPr fontAlgn="base">
              <a:spcBef>
                <a:spcPct val="0"/>
              </a:spcBef>
              <a:spcAft>
                <a:spcPct val="0"/>
              </a:spcAft>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fontAlgn="base">
              <a:spcBef>
                <a:spcPct val="0"/>
              </a:spcBef>
              <a:spcAft>
                <a:spcPct val="0"/>
              </a:spcAft>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fontAlgn="base">
              <a:spcBef>
                <a:spcPct val="0"/>
              </a:spcBef>
              <a:spcAft>
                <a:spcPct val="0"/>
              </a:spcAft>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fontAlgn="base">
              <a:spcBef>
                <a:spcPct val="0"/>
              </a:spcBef>
              <a:spcAft>
                <a:spcPct val="0"/>
              </a:spcAft>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fontAlgn="base">
              <a:spcBef>
                <a:spcPct val="0"/>
              </a:spcBef>
              <a:spcAft>
                <a:spcPct val="0"/>
              </a:spcAft>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Orang</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Yang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fontAlgn="base">
              <a:spcBef>
                <a:spcPct val="0"/>
              </a:spcBef>
              <a:spcAft>
                <a:spcPct val="0"/>
              </a:spcAft>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fontAlgn="base">
              <a:spcBef>
                <a:spcPct val="0"/>
              </a:spcBef>
              <a:spcAft>
                <a:spcPct val="0"/>
              </a:spcAft>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fontAlgn="base">
              <a:spcBef>
                <a:spcPct val="0"/>
              </a:spcBef>
              <a:spcAft>
                <a:spcPct val="0"/>
              </a:spcAft>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p>
          <a:p>
            <a:pPr fontAlgn="base">
              <a:spcBef>
                <a:spcPct val="0"/>
              </a:spcBef>
              <a:spcAft>
                <a:spcPct val="0"/>
              </a:spcAft>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fontAlgn="base">
              <a:spcBef>
                <a:spcPct val="0"/>
              </a:spcBef>
              <a:spcAft>
                <a:spcPct val="0"/>
              </a:spcAft>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Dari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28596" y="260315"/>
            <a:ext cx="8429684"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87576"/>
            <a:ext cx="9144000" cy="1754326"/>
          </a:xfrm>
          <a:prstGeom prst="rect">
            <a:avLst/>
          </a:prstGeom>
          <a:solidFill>
            <a:srgbClr val="990000">
              <a:alpha val="11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وَصَحْبِهِ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77831"/>
            <a:ext cx="9144000" cy="1815882"/>
          </a:xfrm>
          <a:prstGeom prst="rect">
            <a:avLst/>
          </a:prstGeom>
          <a:solidFill>
            <a:schemeClr val="bg2">
              <a:lumMod val="50000"/>
              <a:alpha val="41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r="1562"/>
          <a:stretch>
            <a:fillRect/>
          </a:stretch>
        </p:blipFill>
        <p:spPr bwMode="auto">
          <a:xfrm>
            <a:off x="-17092"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 y="-1084"/>
            <a:ext cx="9144032" cy="6859084"/>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5238" r="25177" b="4184"/>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500034" y="428604"/>
            <a:ext cx="828680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73304"/>
            <a:ext cx="9144000" cy="1938992"/>
          </a:xfrm>
          <a:prstGeom prst="rect">
            <a:avLst/>
          </a:prstGeom>
          <a:noFill/>
        </p:spPr>
        <p:txBody>
          <a:bodyPr wrap="square">
            <a:spAutoFit/>
          </a:bodyPr>
          <a:lstStyle/>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أَمَّا بَعْدُ، فَيَا عِباد</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 اتَّقُوْا اللهَ، وَاغ</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تَنِمُوا الفُرَصَ ق</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ف</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 بِالتَوبَةِ إ</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ى الله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970572"/>
            <a:ext cx="9144000" cy="1815882"/>
          </a:xfrm>
          <a:prstGeom prst="rect">
            <a:avLst/>
          </a:prstGeom>
          <a:solidFill>
            <a:schemeClr val="bg2">
              <a:lumMod val="50000"/>
              <a:alpha val="37000"/>
            </a:schemeClr>
          </a:solidFill>
          <a:ln w="57150">
            <a:noFill/>
          </a:ln>
        </p:spPr>
        <p:txBody>
          <a:bodyPr wrap="square">
            <a:spAutoFit/>
          </a:bodyPr>
          <a:lstStyle/>
          <a:p>
            <a:pPr algn="ctr" fontAlgn="auto">
              <a:spcBef>
                <a:spcPts val="0"/>
              </a:spcBef>
              <a:spcAft>
                <a:spcPts val="0"/>
              </a:spcAft>
              <a:defRPr/>
            </a:pP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Wahai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hamba-hamba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p>
          <a:p>
            <a:pPr algn="ctr" fontAlgn="auto">
              <a:spcBef>
                <a:spcPts val="0"/>
              </a:spcBef>
              <a:spcAft>
                <a:spcPts val="0"/>
              </a:spcAft>
              <a:defRPr/>
            </a:pP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rebutlah</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peluang</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sebelum</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terlambat</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untuk</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bertaubat</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a:t>
            </a:r>
            <a:endParaRPr lang="en-US" sz="28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928662" y="428604"/>
            <a:ext cx="721520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2240062" y="1707648"/>
            <a:ext cx="4419600" cy="1061880"/>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Tingkatkan</a:t>
            </a:r>
            <a:endPar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Ketaqwaan</a:t>
            </a:r>
            <a:endPar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AutoShape 9"/>
          <p:cNvSpPr>
            <a:spLocks noChangeArrowheads="1"/>
          </p:cNvSpPr>
          <p:nvPr/>
        </p:nvSpPr>
        <p:spPr bwMode="auto">
          <a:xfrm>
            <a:off x="1357290" y="3216966"/>
            <a:ext cx="6429420" cy="1712232"/>
          </a:xfrm>
          <a:prstGeom prst="roundRect">
            <a:avLst>
              <a:gd name="adj" fmla="val 16667"/>
            </a:avLst>
          </a:prstGeom>
          <a:solidFill>
            <a:schemeClr val="accent6">
              <a:alpha val="8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Jangan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bertangguh</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untuk</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bertaubat</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kembali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kehidupan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diredhai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a:t>
            </a: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Striped Right Arrow 5"/>
          <p:cNvSpPr/>
          <p:nvPr/>
        </p:nvSpPr>
        <p:spPr>
          <a:xfrm rot="5400000">
            <a:off x="1977711" y="2538217"/>
            <a:ext cx="928460" cy="883418"/>
          </a:xfrm>
          <a:prstGeom prst="stripedRightArrow">
            <a:avLst/>
          </a:prstGeom>
          <a:solidFill>
            <a:schemeClr val="bg1"/>
          </a:solidFill>
          <a:ln>
            <a:solidFill>
              <a:srgbClr val="002060"/>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928662" y="428604"/>
            <a:ext cx="721520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Muhasabah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diri</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928662" y="1477944"/>
            <a:ext cx="7643866" cy="1165238"/>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Bagaiman</a:t>
            </a: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akah</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kita</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telah</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menguruskan</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masa</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usia</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berlalu</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AutoShape 9"/>
          <p:cNvSpPr>
            <a:spLocks noChangeArrowheads="1"/>
          </p:cNvSpPr>
          <p:nvPr/>
        </p:nvSpPr>
        <p:spPr bwMode="auto">
          <a:xfrm>
            <a:off x="357158" y="2915824"/>
            <a:ext cx="8215370" cy="1712232"/>
          </a:xfrm>
          <a:prstGeom prst="roundRect">
            <a:avLst>
              <a:gd name="adj" fmla="val 16667"/>
            </a:avLst>
          </a:prstGeom>
          <a:solidFill>
            <a:schemeClr val="accent6">
              <a:alpha val="8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Adakah</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kita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mengambil</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pengajaran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iktibar</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untuk</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menempuh</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hari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mendatang</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Striped Right Arrow 5"/>
          <p:cNvSpPr/>
          <p:nvPr/>
        </p:nvSpPr>
        <p:spPr>
          <a:xfrm rot="5400000">
            <a:off x="1191893" y="2308513"/>
            <a:ext cx="928460" cy="883418"/>
          </a:xfrm>
          <a:prstGeom prst="stripedRightArrow">
            <a:avLst/>
          </a:prstGeom>
          <a:solidFill>
            <a:schemeClr val="bg1"/>
          </a:solidFill>
          <a:ln>
            <a:solidFill>
              <a:srgbClr val="002060"/>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Rounded Rectangle 6"/>
          <p:cNvSpPr/>
          <p:nvPr/>
        </p:nvSpPr>
        <p:spPr>
          <a:xfrm>
            <a:off x="785786" y="5000636"/>
            <a:ext cx="7604348" cy="1380692"/>
          </a:xfrm>
          <a:prstGeom prst="roundRect">
            <a:avLst>
              <a:gd name="adj" fmla="val 351"/>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Sesungguhnya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menemui</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bila-bila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sahaja</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936"/>
            <a:ext cx="9144000" cy="68709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6660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000100" y="428604"/>
            <a:ext cx="7215238" cy="523220"/>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Masa</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tiba</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berlalu</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pergi</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1643042" y="3500438"/>
            <a:ext cx="6500858" cy="642942"/>
          </a:xfrm>
          <a:prstGeom prst="roundRect">
            <a:avLst>
              <a:gd name="adj" fmla="val 351"/>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5400000" scaled="1"/>
            <a:tileRect/>
          </a:gradFill>
          <a:ln w="127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Adakah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perubahan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Snip Same Side Corner Rectangle 4"/>
          <p:cNvSpPr/>
          <p:nvPr/>
        </p:nvSpPr>
        <p:spPr>
          <a:xfrm>
            <a:off x="714348" y="2786058"/>
            <a:ext cx="4143404" cy="714380"/>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Persoalan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395536" y="1285860"/>
            <a:ext cx="6624736" cy="1452130"/>
          </a:xfrm>
          <a:prstGeom prst="homePlate">
            <a:avLst/>
          </a:prstGeom>
          <a:solidFill>
            <a:srgbClr val="7030A0"/>
          </a:solidFill>
          <a:ln w="28575">
            <a:solidFill>
              <a:schemeClr val="bg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Hari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bulan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tahun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silih</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berganti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meninggalkan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kenangan</a:t>
            </a: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Rounded Rectangle 6"/>
          <p:cNvSpPr/>
          <p:nvPr/>
        </p:nvSpPr>
        <p:spPr>
          <a:xfrm>
            <a:off x="1643042" y="4214818"/>
            <a:ext cx="6500858" cy="857256"/>
          </a:xfrm>
          <a:prstGeom prst="roundRect">
            <a:avLst>
              <a:gd name="adj" fmla="val 351"/>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5400000" scaled="1"/>
            <a:tileRect/>
          </a:gradFill>
          <a:ln w="127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Adakah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perubahan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cara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pemikiran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1643042" y="5143512"/>
            <a:ext cx="6500858" cy="857256"/>
          </a:xfrm>
          <a:prstGeom prst="roundRect">
            <a:avLst>
              <a:gd name="adj" fmla="val 351"/>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5400000" scaled="1"/>
            <a:tileRect/>
          </a:gradFill>
          <a:ln w="127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Adakah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perubahan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ounded Rectangle 8"/>
          <p:cNvSpPr/>
          <p:nvPr/>
        </p:nvSpPr>
        <p:spPr>
          <a:xfrm>
            <a:off x="1643042" y="6062682"/>
            <a:ext cx="6491334" cy="723880"/>
          </a:xfrm>
          <a:prstGeom prst="roundRect">
            <a:avLst>
              <a:gd name="adj" fmla="val 351"/>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5400000" scaled="1"/>
            <a:tileRect/>
          </a:gradFill>
          <a:ln w="127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Apakah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Striped Right Arrow 9"/>
          <p:cNvSpPr/>
          <p:nvPr/>
        </p:nvSpPr>
        <p:spPr>
          <a:xfrm rot="5400000">
            <a:off x="-32046" y="4461146"/>
            <a:ext cx="3143272" cy="936104"/>
          </a:xfrm>
          <a:prstGeom prst="stripedRightArrow">
            <a:avLst/>
          </a:prstGeom>
          <a:solidFill>
            <a:srgbClr val="FFFF00">
              <a:alpha val="56000"/>
            </a:srgbClr>
          </a:solidFill>
          <a:ln w="12700">
            <a:solidFill>
              <a:srgbClr val="0000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xmlns="" val="652778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1348</Words>
  <Application>Microsoft Office PowerPoint</Application>
  <PresentationFormat>On-screen Show (4:3)</PresentationFormat>
  <Paragraphs>135</Paragraphs>
  <Slides>42</Slides>
  <Notes>0</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Office Theme</vt:lpstr>
      <vt:lpstr>2_Office Theme</vt:lpstr>
      <vt:lpstr>3_Office Theme</vt:lpstr>
      <vt:lpstr>4_Office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user</cp:lastModifiedBy>
  <cp:revision>7</cp:revision>
  <dcterms:created xsi:type="dcterms:W3CDTF">2012-10-31T08:59:19Z</dcterms:created>
  <dcterms:modified xsi:type="dcterms:W3CDTF">2012-11-01T01:36:47Z</dcterms:modified>
</cp:coreProperties>
</file>